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95" y="3684427"/>
            <a:ext cx="6527105" cy="980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Timber Lake Camp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79635"/>
            <a:ext cx="5867400" cy="9908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Carly Rosner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Kalmus</a:t>
            </a:r>
            <a:endParaRPr lang="en-US" dirty="0" smtClean="0"/>
          </a:p>
          <a:p>
            <a:r>
              <a:rPr lang="en-US" dirty="0" smtClean="0"/>
              <a:t>Jared Stack</a:t>
            </a:r>
          </a:p>
          <a:p>
            <a:r>
              <a:rPr lang="en-US" dirty="0" smtClean="0"/>
              <a:t>Nicolette Odenbach</a:t>
            </a:r>
          </a:p>
          <a:p>
            <a:r>
              <a:rPr lang="en-US" dirty="0" smtClean="0"/>
              <a:t>David Jung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Through the development of the </a:t>
            </a:r>
            <a:r>
              <a:rPr lang="en-US" sz="4000" dirty="0"/>
              <a:t>d</a:t>
            </a:r>
            <a:r>
              <a:rPr lang="en-US" sz="4000" dirty="0" smtClean="0"/>
              <a:t>atabase….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Increased parent satisfaction</a:t>
            </a:r>
          </a:p>
          <a:p>
            <a:r>
              <a:rPr lang="en-US" sz="2800" dirty="0" smtClean="0"/>
              <a:t>Recommend other families</a:t>
            </a:r>
          </a:p>
          <a:p>
            <a:r>
              <a:rPr lang="en-US" sz="2800" dirty="0" smtClean="0"/>
              <a:t>Better customer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3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Timber Lake Camp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76" b="14776"/>
          <a:stretch>
            <a:fillRect/>
          </a:stretch>
        </p:blipFill>
        <p:spPr>
          <a:xfrm>
            <a:off x="31859" y="1708248"/>
            <a:ext cx="9331594" cy="4930949"/>
          </a:xfrm>
        </p:spPr>
      </p:pic>
    </p:spTree>
    <p:extLst>
      <p:ext uri="{BB962C8B-B14F-4D97-AF65-F5344CB8AC3E}">
        <p14:creationId xmlns:p14="http://schemas.microsoft.com/office/powerpoint/2010/main" val="36881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About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Located in </a:t>
            </a:r>
            <a:r>
              <a:rPr lang="en-US" sz="2800" dirty="0" err="1" smtClean="0"/>
              <a:t>Shandaken</a:t>
            </a:r>
            <a:r>
              <a:rPr lang="en-US" sz="2800" dirty="0" smtClean="0"/>
              <a:t>, NY</a:t>
            </a:r>
          </a:p>
          <a:p>
            <a:r>
              <a:rPr lang="en-US" sz="2800" dirty="0" smtClean="0"/>
              <a:t>7-8 week sleep away camp</a:t>
            </a:r>
          </a:p>
          <a:p>
            <a:r>
              <a:rPr lang="en-US" sz="2800" dirty="0" smtClean="0"/>
              <a:t>Co-Ed </a:t>
            </a:r>
          </a:p>
          <a:p>
            <a:r>
              <a:rPr lang="en-US" sz="2800" dirty="0" smtClean="0"/>
              <a:t>Various activities</a:t>
            </a:r>
          </a:p>
          <a:p>
            <a:r>
              <a:rPr lang="en-US" sz="2800" dirty="0" smtClean="0"/>
              <a:t>International and domestic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Background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  members went to sleep away camp for 9+ summers</a:t>
            </a:r>
          </a:p>
          <a:p>
            <a:r>
              <a:rPr lang="en-US" sz="2800" dirty="0" smtClean="0"/>
              <a:t>Different camps</a:t>
            </a:r>
          </a:p>
          <a:p>
            <a:r>
              <a:rPr lang="en-US" sz="2800" dirty="0" smtClean="0"/>
              <a:t>Thought about what would make our camping experience better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7" y="4933582"/>
            <a:ext cx="1765815" cy="1765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553" y="4818118"/>
            <a:ext cx="1924418" cy="1924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54" y="4667397"/>
            <a:ext cx="20193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Business Problem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Crazy parents</a:t>
            </a:r>
          </a:p>
          <a:p>
            <a:r>
              <a:rPr lang="en-US" sz="2800" dirty="0" smtClean="0"/>
              <a:t>Scheduling</a:t>
            </a:r>
          </a:p>
          <a:p>
            <a:r>
              <a:rPr lang="en-US" sz="2800" dirty="0" smtClean="0"/>
              <a:t>Placement</a:t>
            </a:r>
          </a:p>
          <a:p>
            <a:r>
              <a:rPr lang="en-US" sz="2800" dirty="0" smtClean="0"/>
              <a:t>End user has no relationship to the campers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0680"/>
            <a:ext cx="3595980" cy="239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99" y="1438833"/>
            <a:ext cx="4083775" cy="27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Added Business Value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Increased parent satisfaction</a:t>
            </a:r>
          </a:p>
          <a:p>
            <a:r>
              <a:rPr lang="en-US" sz="2800" dirty="0" smtClean="0"/>
              <a:t>Decreased office frustration</a:t>
            </a:r>
          </a:p>
          <a:p>
            <a:r>
              <a:rPr lang="en-US" sz="2800" dirty="0" smtClean="0"/>
              <a:t>No scheduling errors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831" y="3244115"/>
            <a:ext cx="3339225" cy="33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Database Design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Related tables</a:t>
            </a:r>
          </a:p>
          <a:p>
            <a:r>
              <a:rPr lang="en-US" sz="2800" dirty="0" smtClean="0"/>
              <a:t>Reports</a:t>
            </a:r>
          </a:p>
          <a:p>
            <a:r>
              <a:rPr lang="en-US" sz="2800" dirty="0" smtClean="0"/>
              <a:t>Forms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57" y="309273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8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User Interface Design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Easy to obtain information</a:t>
            </a:r>
          </a:p>
          <a:p>
            <a:r>
              <a:rPr lang="en-US" sz="2800" dirty="0" smtClean="0"/>
              <a:t>Office use vs. head staff use</a:t>
            </a:r>
          </a:p>
          <a:p>
            <a:r>
              <a:rPr lang="en-US" sz="2800" dirty="0" smtClean="0"/>
              <a:t>All necessary information about a camper or counselor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04" y="3675560"/>
            <a:ext cx="3066975" cy="30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Back-Up Plan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Hand-written files</a:t>
            </a:r>
          </a:p>
          <a:p>
            <a:r>
              <a:rPr lang="en-US" sz="2800" dirty="0" smtClean="0"/>
              <a:t>Duplicate database</a:t>
            </a:r>
          </a:p>
          <a:p>
            <a:r>
              <a:rPr lang="en-US" sz="2800" dirty="0" smtClean="0"/>
              <a:t>MIS Profession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1" y="2685946"/>
            <a:ext cx="4038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7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0</TotalTime>
  <Words>136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Pixel</vt:lpstr>
      <vt:lpstr>Timber Lake Camp Database</vt:lpstr>
      <vt:lpstr>Timber Lake Camp</vt:lpstr>
      <vt:lpstr>About</vt:lpstr>
      <vt:lpstr>Background</vt:lpstr>
      <vt:lpstr>Business Problem</vt:lpstr>
      <vt:lpstr>Added Business Value</vt:lpstr>
      <vt:lpstr>Database Design</vt:lpstr>
      <vt:lpstr>User Interface Design</vt:lpstr>
      <vt:lpstr>Back-Up Plan</vt:lpstr>
      <vt:lpstr>Through the development of the database….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Timber Lake Camp</dc:title>
  <dc:creator>Carly Rosner</dc:creator>
  <cp:lastModifiedBy>Public Computing</cp:lastModifiedBy>
  <cp:revision>11</cp:revision>
  <dcterms:created xsi:type="dcterms:W3CDTF">2014-11-30T00:37:16Z</dcterms:created>
  <dcterms:modified xsi:type="dcterms:W3CDTF">2014-12-02T20:31:01Z</dcterms:modified>
</cp:coreProperties>
</file>